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Kleding en linnengoed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sz="1000" dirty="0" smtClean="0"/>
          </a:p>
          <a:p>
            <a:endParaRPr lang="nl-NL" sz="1000" dirty="0"/>
          </a:p>
          <a:p>
            <a:r>
              <a:rPr lang="nl-NL" sz="1000" dirty="0" smtClean="0"/>
              <a:t>Dinsdag 15 december 2015</a:t>
            </a:r>
          </a:p>
          <a:p>
            <a:r>
              <a:rPr lang="nl-NL" sz="1000" dirty="0" smtClean="0"/>
              <a:t>Ranjana de Vries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932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Lesdoelen</a:t>
            </a:r>
            <a:br>
              <a:rPr lang="nl-NL" dirty="0" smtClean="0"/>
            </a:br>
            <a:r>
              <a:rPr lang="nl-NL" sz="1700" dirty="0"/>
              <a:t>1: De studenten kunnen een mindmap de informatie ordenen over het onderwerp </a:t>
            </a:r>
            <a:r>
              <a:rPr lang="nl-NL" sz="1700" dirty="0" smtClean="0"/>
              <a:t>kleding.</a:t>
            </a:r>
            <a:r>
              <a:rPr lang="nl-NL" sz="1700" dirty="0"/>
              <a:t/>
            </a:r>
            <a:br>
              <a:rPr lang="nl-NL" sz="1700" dirty="0"/>
            </a:br>
            <a:r>
              <a:rPr lang="nl-NL" sz="1700" dirty="0"/>
              <a:t>2: De studenten kunnen de informatie over het gegeven </a:t>
            </a:r>
            <a:r>
              <a:rPr lang="nl-NL" sz="1700" dirty="0" smtClean="0"/>
              <a:t>onderwerp presenteren.</a:t>
            </a:r>
            <a:r>
              <a:rPr lang="nl-NL" sz="1700" dirty="0"/>
              <a:t/>
            </a:r>
            <a:br>
              <a:rPr lang="nl-NL" sz="1700" dirty="0"/>
            </a:br>
            <a:r>
              <a:rPr lang="nl-NL" sz="1700" dirty="0"/>
              <a:t>3: De studenten kunnen in tweetallen de casus toepassen </a:t>
            </a:r>
            <a:r>
              <a:rPr lang="nl-NL" sz="1700" dirty="0" smtClean="0"/>
              <a:t>in een  rollenspel. </a:t>
            </a:r>
          </a:p>
          <a:p>
            <a:r>
              <a:rPr lang="nl-NL" dirty="0" smtClean="0"/>
              <a:t>Mindmap</a:t>
            </a:r>
          </a:p>
          <a:p>
            <a:r>
              <a:rPr lang="nl-NL" dirty="0" smtClean="0"/>
              <a:t>Werkvorm expert</a:t>
            </a:r>
          </a:p>
          <a:p>
            <a:r>
              <a:rPr lang="nl-NL" dirty="0" smtClean="0"/>
              <a:t>Rollenspel</a:t>
            </a:r>
          </a:p>
          <a:p>
            <a:r>
              <a:rPr lang="nl-NL" dirty="0" smtClean="0"/>
              <a:t>Afsluiting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307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Mindmap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0375"/>
          </a:xfrm>
        </p:spPr>
        <p:txBody>
          <a:bodyPr>
            <a:normAutofit/>
          </a:bodyPr>
          <a:lstStyle/>
          <a:p>
            <a:r>
              <a:rPr lang="nl-NL" dirty="0" smtClean="0"/>
              <a:t>Belangrijke functie </a:t>
            </a:r>
            <a:r>
              <a:rPr lang="nl-NL" dirty="0" smtClean="0"/>
              <a:t>kleding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Kleding dragen hangt af van bepaalde </a:t>
            </a:r>
            <a:r>
              <a:rPr lang="nl-NL" dirty="0" smtClean="0"/>
              <a:t>factoren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Beroepskleding – functie en </a:t>
            </a:r>
            <a:r>
              <a:rPr lang="nl-NL" dirty="0" smtClean="0"/>
              <a:t>eisen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Aandachtspunten kiezen kleding zorgvrager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565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Mindmap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Dierlijke </a:t>
            </a:r>
            <a:r>
              <a:rPr lang="nl-NL" sz="2000" dirty="0" smtClean="0"/>
              <a:t>vezels</a:t>
            </a:r>
            <a:br>
              <a:rPr lang="nl-NL" sz="2000" dirty="0" smtClean="0"/>
            </a:br>
            <a:endParaRPr lang="nl-NL" sz="2000" dirty="0"/>
          </a:p>
          <a:p>
            <a:r>
              <a:rPr lang="nl-NL" sz="2000" dirty="0"/>
              <a:t>Plantaardige </a:t>
            </a:r>
            <a:r>
              <a:rPr lang="nl-NL" sz="2000" dirty="0" smtClean="0"/>
              <a:t>vezels</a:t>
            </a:r>
            <a:br>
              <a:rPr lang="nl-NL" sz="2000" dirty="0" smtClean="0"/>
            </a:br>
            <a:endParaRPr lang="nl-NL" sz="2000" dirty="0"/>
          </a:p>
          <a:p>
            <a:r>
              <a:rPr lang="nl-NL" sz="2000" dirty="0"/>
              <a:t>Synthetische </a:t>
            </a:r>
            <a:r>
              <a:rPr lang="nl-NL" sz="2000" dirty="0" smtClean="0"/>
              <a:t>vezels</a:t>
            </a:r>
            <a:br>
              <a:rPr lang="nl-NL" sz="2000" dirty="0" smtClean="0"/>
            </a:br>
            <a:endParaRPr lang="nl-NL" sz="2000" dirty="0"/>
          </a:p>
          <a:p>
            <a:r>
              <a:rPr lang="nl-NL" sz="2000" dirty="0"/>
              <a:t>Half synthetische </a:t>
            </a:r>
            <a:r>
              <a:rPr lang="nl-NL" sz="2000" dirty="0" smtClean="0"/>
              <a:t>vezels</a:t>
            </a:r>
            <a:br>
              <a:rPr lang="nl-NL" sz="2000" dirty="0" smtClean="0"/>
            </a:br>
            <a:endParaRPr lang="nl-NL" sz="2000" dirty="0"/>
          </a:p>
          <a:p>
            <a:r>
              <a:rPr lang="nl-NL" sz="2000" dirty="0"/>
              <a:t>Mengvezels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1385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Expert vorm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Elke </a:t>
            </a:r>
            <a:r>
              <a:rPr lang="nl-NL" dirty="0"/>
              <a:t>student krijgt een nummer en een onderwerp toegewezen en deze wordt uitgewerkt. </a:t>
            </a:r>
            <a:br>
              <a:rPr lang="nl-NL" dirty="0"/>
            </a:br>
            <a:endParaRPr lang="nl-NL" dirty="0" smtClean="0"/>
          </a:p>
          <a:p>
            <a:r>
              <a:rPr lang="nl-NL" dirty="0" smtClean="0"/>
              <a:t>Alle </a:t>
            </a:r>
            <a:r>
              <a:rPr lang="nl-NL" dirty="0"/>
              <a:t>nummers 1, 2, 3 en 4 gaan bij elkaar zitten en zoeken de informatie op in het boek en verzamelen </a:t>
            </a:r>
            <a:r>
              <a:rPr lang="nl-NL" dirty="0" smtClean="0"/>
              <a:t>dit.</a:t>
            </a:r>
            <a:endParaRPr lang="nl-NL" dirty="0"/>
          </a:p>
          <a:p>
            <a:r>
              <a:rPr lang="nl-NL" dirty="0" smtClean="0"/>
              <a:t>Aan </a:t>
            </a:r>
            <a:r>
              <a:rPr lang="nl-NL" dirty="0"/>
              <a:t>je medestudenten uit je groepjes vragen, anders de docent.</a:t>
            </a:r>
          </a:p>
          <a:p>
            <a:r>
              <a:rPr lang="nl-NL" dirty="0" smtClean="0"/>
              <a:t>10 </a:t>
            </a:r>
            <a:r>
              <a:rPr lang="nl-NL" dirty="0"/>
              <a:t>minuten</a:t>
            </a:r>
          </a:p>
          <a:p>
            <a:r>
              <a:rPr lang="nl-NL" dirty="0" smtClean="0"/>
              <a:t>Elke </a:t>
            </a:r>
            <a:r>
              <a:rPr lang="nl-NL" dirty="0"/>
              <a:t>student is expert in een onderwerp en deelt dit met </a:t>
            </a:r>
            <a:r>
              <a:rPr lang="nl-NL" dirty="0" smtClean="0"/>
              <a:t>het </a:t>
            </a:r>
            <a:r>
              <a:rPr lang="nl-NL" dirty="0"/>
              <a:t>groepje. </a:t>
            </a:r>
            <a:br>
              <a:rPr lang="nl-NL" dirty="0"/>
            </a:b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16382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Rollenspel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 tweetallen een casus verwerken in een rollenspel</a:t>
            </a:r>
            <a:br>
              <a:rPr lang="nl-NL" dirty="0" smtClean="0"/>
            </a:br>
            <a:endParaRPr lang="nl-NL" dirty="0"/>
          </a:p>
          <a:p>
            <a:r>
              <a:rPr lang="nl-NL" dirty="0" smtClean="0"/>
              <a:t>Aan de hand van de casus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/>
              <a:t>Aan je medestudenten uit je groepjes vragen, anders de </a:t>
            </a:r>
            <a:r>
              <a:rPr lang="nl-NL" dirty="0" smtClean="0"/>
              <a:t>docent</a:t>
            </a:r>
          </a:p>
          <a:p>
            <a:r>
              <a:rPr lang="nl-NL" dirty="0" smtClean="0"/>
              <a:t>15 minuten</a:t>
            </a:r>
            <a:endParaRPr lang="nl-NL" dirty="0"/>
          </a:p>
          <a:p>
            <a:r>
              <a:rPr lang="nl-NL" dirty="0" smtClean="0"/>
              <a:t>Klassikaal worden sommige rollenspellen gepresenteerd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984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Fijne kerstvakantie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sz="3600" dirty="0" smtClean="0"/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endParaRPr lang="nl-NL" sz="3600" dirty="0" smtClean="0"/>
          </a:p>
          <a:p>
            <a:pPr marL="0" indent="0">
              <a:buNone/>
            </a:pPr>
            <a:r>
              <a:rPr lang="nl-NL" sz="3600" dirty="0"/>
              <a:t> </a:t>
            </a:r>
            <a:r>
              <a:rPr lang="nl-NL" sz="3600" dirty="0" smtClean="0"/>
              <a:t>         </a:t>
            </a:r>
            <a:endParaRPr lang="nl-NL" sz="3600" dirty="0"/>
          </a:p>
        </p:txBody>
      </p:sp>
      <p:pic>
        <p:nvPicPr>
          <p:cNvPr id="4" name="Afbeelding 3" descr="aanwezige-wijn-en-kerstmis-11576510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2060930"/>
            <a:ext cx="4467679" cy="298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08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esj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Briesje.thmx</Template>
  <TotalTime>54</TotalTime>
  <Words>47</Words>
  <Application>Microsoft Macintosh PowerPoint</Application>
  <PresentationFormat>Diavoorstelling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Briesje</vt:lpstr>
      <vt:lpstr>Kleding en linnengoed</vt:lpstr>
      <vt:lpstr>Planning</vt:lpstr>
      <vt:lpstr>Mindmap</vt:lpstr>
      <vt:lpstr>Mindmap</vt:lpstr>
      <vt:lpstr>Expert vorm</vt:lpstr>
      <vt:lpstr>Rollenspel</vt:lpstr>
      <vt:lpstr>Fijne kerstvakantie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Kleding en linnengoed</dc:title>
  <dc:creator>Ranjana de Vries</dc:creator>
  <cp:lastModifiedBy>Ranjana de Vries</cp:lastModifiedBy>
  <cp:revision>7</cp:revision>
  <dcterms:created xsi:type="dcterms:W3CDTF">2015-12-11T20:41:35Z</dcterms:created>
  <dcterms:modified xsi:type="dcterms:W3CDTF">2015-12-14T18:42:17Z</dcterms:modified>
</cp:coreProperties>
</file>